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Lato-regular.fnt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f965f750d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f965f750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f965f750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f965f750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f965f750d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f965f750d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f965f750d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f965f750d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f965f750d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f965f750d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f965f750d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f965f750d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727950" y="1695025"/>
            <a:ext cx="7688100" cy="16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Product Specs: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FDA Registered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75% Alcohol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841750" y="320375"/>
            <a:ext cx="69648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Times New Roman"/>
                <a:ea typeface="Times New Roman"/>
                <a:cs typeface="Times New Roman"/>
                <a:sym typeface="Times New Roman"/>
              </a:rPr>
              <a:t>Jianhe Alcohol Wipes</a:t>
            </a:r>
            <a:endParaRPr b="1" sz="3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3550" y="1355350"/>
            <a:ext cx="3839800" cy="306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ctrTitle"/>
          </p:nvPr>
        </p:nvSpPr>
        <p:spPr>
          <a:xfrm>
            <a:off x="727950" y="238550"/>
            <a:ext cx="7632000" cy="8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Display 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828200" y="1477975"/>
            <a:ext cx="2409900" cy="3324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Lato"/>
                <a:ea typeface="Lato"/>
                <a:cs typeface="Lato"/>
                <a:sym typeface="Lato"/>
              </a:rPr>
              <a:t>Photo</a:t>
            </a:r>
            <a:endParaRPr b="1" sz="2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3369525" y="1477975"/>
            <a:ext cx="2188500" cy="3324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Lato"/>
                <a:ea typeface="Lato"/>
                <a:cs typeface="Lato"/>
                <a:sym typeface="Lato"/>
              </a:rPr>
              <a:t>Detail</a:t>
            </a:r>
            <a:endParaRPr b="1" sz="2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5702025" y="1477975"/>
            <a:ext cx="2658000" cy="3324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Lato"/>
                <a:ea typeface="Lato"/>
                <a:cs typeface="Lato"/>
                <a:sym typeface="Lato"/>
              </a:rPr>
              <a:t>Packing</a:t>
            </a:r>
            <a:endParaRPr b="1" sz="2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9513" y="1810375"/>
            <a:ext cx="2158512" cy="268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00" y="1810375"/>
            <a:ext cx="2409901" cy="201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9450" y="1810375"/>
            <a:ext cx="3281175" cy="1748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&amp; Medical Licenses</a:t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650" y="1308925"/>
            <a:ext cx="2598264" cy="367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 b="15661" l="3408" r="10094" t="0"/>
          <a:stretch/>
        </p:blipFill>
        <p:spPr>
          <a:xfrm>
            <a:off x="4572000" y="1308925"/>
            <a:ext cx="3165226" cy="3540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Info</a:t>
            </a:r>
            <a:endParaRPr/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ZHUJI Jianhe paper CO,LTD is a professional alcohol wipes manufacturer producing a wide range of alcohol products that exported across the world. </a:t>
            </a:r>
            <a:r>
              <a:rPr lang="en" sz="14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Specialization</a:t>
            </a:r>
            <a:r>
              <a:rPr lang="en" sz="14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and the consistent pursuit of quality along with </a:t>
            </a:r>
            <a:r>
              <a:rPr lang="en" sz="14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competitive</a:t>
            </a:r>
            <a:r>
              <a:rPr lang="en" sz="14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price make them stand out in the market. All the products are FDA/CE certified and </a:t>
            </a:r>
            <a:r>
              <a:rPr lang="en" sz="14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registered</a:t>
            </a:r>
            <a:r>
              <a:rPr lang="en" sz="14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with NDC. For EU clients, their </a:t>
            </a:r>
            <a:r>
              <a:rPr lang="en" sz="14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products</a:t>
            </a:r>
            <a:r>
              <a:rPr lang="en" sz="14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meet the criteria of </a:t>
            </a:r>
            <a:r>
              <a:rPr lang="en" sz="14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 14476</a:t>
            </a:r>
            <a:r>
              <a:rPr lang="en" sz="14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23553" l="0" r="0" t="51786"/>
          <a:stretch/>
        </p:blipFill>
        <p:spPr>
          <a:xfrm>
            <a:off x="4007275" y="2571750"/>
            <a:ext cx="4732913" cy="247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Report - Safety Data Sheet</a:t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990" y="1472863"/>
            <a:ext cx="2986801" cy="367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7677" y="1578269"/>
            <a:ext cx="2986800" cy="3565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FDA </a:t>
            </a:r>
            <a:r>
              <a:rPr lang="en"/>
              <a:t>Registration</a:t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1320450"/>
            <a:ext cx="2820917" cy="36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8317" y="1320450"/>
            <a:ext cx="2686560" cy="367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Package Info</a:t>
            </a:r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5325" y="1734175"/>
            <a:ext cx="2584950" cy="180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809175" y="3470800"/>
            <a:ext cx="4001100" cy="15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Size: 265mm*72mm( 10.4inch*2.8inch)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Material: water, 75%Alcohol, non woven fabric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Color: White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Weight: 275g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4958275" y="3470800"/>
            <a:ext cx="40011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100 Pcs per Container, 60 containers per Carton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6000 Pcs per Carton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Carton Dimension:17*14*15.15 inches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G. W.:16.5kg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150" y="1734175"/>
            <a:ext cx="2292000" cy="155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828200" y="1401775"/>
            <a:ext cx="3553500" cy="3324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Lato"/>
                <a:ea typeface="Lato"/>
                <a:cs typeface="Lato"/>
                <a:sym typeface="Lato"/>
              </a:rPr>
              <a:t>100 Pcs / Container</a:t>
            </a:r>
            <a:endParaRPr b="1" sz="2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4958275" y="1401775"/>
            <a:ext cx="4001100" cy="3324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Lato"/>
                <a:ea typeface="Lato"/>
                <a:cs typeface="Lato"/>
                <a:sym typeface="Lato"/>
              </a:rPr>
              <a:t>60 Containers/ Carton     (6000 P</a:t>
            </a:r>
            <a:r>
              <a:rPr b="1" lang="en" sz="2100">
                <a:latin typeface="Lato"/>
                <a:ea typeface="Lato"/>
                <a:cs typeface="Lato"/>
                <a:sym typeface="Lato"/>
              </a:rPr>
              <a:t>cs)</a:t>
            </a:r>
            <a:endParaRPr b="1" sz="2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