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0"/>
      <p:bold r:id="rId11"/>
      <p:italic r:id="rId12"/>
      <p:boldItalic r:id="rId13"/>
    </p:embeddedFont>
    <p:embeddedFont>
      <p:font typeface="Raleway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965f750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f965f750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f965f750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f965f750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f965f750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f965f750d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f965f750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f965f750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f965f750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f965f750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965f750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f965f750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27950" y="1695025"/>
            <a:ext cx="7688100" cy="16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Product Specs: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FDA Registered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75% Alcohol</a:t>
            </a:r>
            <a:endParaRPr dirty="0"/>
          </a:p>
        </p:txBody>
      </p:sp>
      <p:sp>
        <p:nvSpPr>
          <p:cNvPr id="5" name="Google Shape;87;p13">
            <a:extLst>
              <a:ext uri="{FF2B5EF4-FFF2-40B4-BE49-F238E27FC236}">
                <a16:creationId xmlns:a16="http://schemas.microsoft.com/office/drawing/2014/main" id="{825634E4-0A8C-5748-A2F6-F236CCF5778B}"/>
              </a:ext>
            </a:extLst>
          </p:cNvPr>
          <p:cNvSpPr txBox="1"/>
          <p:nvPr/>
        </p:nvSpPr>
        <p:spPr>
          <a:xfrm>
            <a:off x="841750" y="371651"/>
            <a:ext cx="69648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800" b="1" dirty="0">
                <a:latin typeface="Times New Roman"/>
                <a:ea typeface="Times New Roman"/>
                <a:cs typeface="Times New Roman"/>
                <a:sym typeface="Times New Roman"/>
              </a:rPr>
              <a:t>75%</a:t>
            </a:r>
            <a:r>
              <a:rPr lang="zh-CN" altLang="en-US" sz="3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3800" b="1" dirty="0">
                <a:latin typeface="Times New Roman"/>
                <a:ea typeface="Times New Roman"/>
                <a:cs typeface="Times New Roman"/>
                <a:sym typeface="Times New Roman"/>
              </a:rPr>
              <a:t>Alcohol</a:t>
            </a:r>
            <a:r>
              <a:rPr lang="zh-CN" altLang="en-US" sz="3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3800" b="1" dirty="0">
                <a:latin typeface="Times New Roman"/>
                <a:ea typeface="Times New Roman"/>
                <a:cs typeface="Times New Roman"/>
                <a:sym typeface="Times New Roman"/>
              </a:rPr>
              <a:t>Disinfectant</a:t>
            </a: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B777C751-BB9D-4F4E-B99F-927C54C3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000" y="1225744"/>
            <a:ext cx="1964563" cy="3720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7950" y="418013"/>
            <a:ext cx="76320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Display </a:t>
            </a:r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3508507" y="1359665"/>
            <a:ext cx="1738609" cy="35271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Lato"/>
                <a:ea typeface="Lato"/>
                <a:cs typeface="Lato"/>
                <a:sym typeface="Lato"/>
              </a:rPr>
              <a:t>Photo</a:t>
            </a:r>
            <a:endParaRPr sz="2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Picture 11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3D9782AC-99B3-3542-B9B6-2EE099BA9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507" y="1692065"/>
            <a:ext cx="1738609" cy="3292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&amp; Medical Licenses</a:t>
            </a:r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BAD03-8114-264C-ACCC-F7092554B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087" y="1563880"/>
            <a:ext cx="2512302" cy="3579620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C47092-CC46-B544-9AFE-9884009FB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641" y="1683479"/>
            <a:ext cx="2274741" cy="33489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Company Info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en-US" dirty="0"/>
              <a:t>Zhejiang Jinghui Cosmetics Share </a:t>
            </a:r>
            <a:r>
              <a:rPr lang="en-US" dirty="0" err="1"/>
              <a:t>Co.,Ltd</a:t>
            </a:r>
            <a:r>
              <a:rPr lang="en-US" dirty="0"/>
              <a:t> is focus on the production of hand sanitizer and alcohol disinfectant, we have 30 production lines, 100,000-level dust-free workshop, 500,000-level packaging workshop, 500 workers, production ability is 1 million bottles/day, and a laboratory with a RD team of 16 people. We have </a:t>
            </a:r>
            <a:r>
              <a:rPr lang="en-US" dirty="0" err="1"/>
              <a:t>certifacation</a:t>
            </a:r>
            <a:r>
              <a:rPr lang="en-US" dirty="0"/>
              <a:t> of </a:t>
            </a:r>
            <a:r>
              <a:rPr lang="en-US" dirty="0" err="1"/>
              <a:t>FDA,CE,Time</a:t>
            </a:r>
            <a:r>
              <a:rPr lang="en-US" dirty="0"/>
              <a:t>-Kill Procedure Test(15 seconds kill 99.99% diseases), Test Report of </a:t>
            </a:r>
            <a:r>
              <a:rPr lang="en-US" dirty="0" err="1"/>
              <a:t>MSDS,Intertek,TUV</a:t>
            </a:r>
            <a:r>
              <a:rPr lang="en-US" dirty="0"/>
              <a:t>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picture containing indoor, table, airport, luggage&#10;&#10;Description automatically generated">
            <a:extLst>
              <a:ext uri="{FF2B5EF4-FFF2-40B4-BE49-F238E27FC236}">
                <a16:creationId xmlns:a16="http://schemas.microsoft.com/office/drawing/2014/main" id="{21C955F2-9C9F-2641-A97C-337F8E53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523" y="2409836"/>
            <a:ext cx="3537069" cy="27336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 Report</a:t>
            </a:r>
            <a:endParaRPr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9C790F-1416-AC4C-B16D-FBA8437A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50" y="1661068"/>
            <a:ext cx="3776140" cy="294723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986EEE-0D18-AB4A-B9E7-622B06E2D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362" y="1168050"/>
            <a:ext cx="2632761" cy="3844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FDA Registration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4FC667-B535-6548-847F-C052EFAC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671" y="1156824"/>
            <a:ext cx="2817188" cy="3986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Package Info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809175" y="3470800"/>
            <a:ext cx="40011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Size: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 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100ml</a:t>
            </a:r>
            <a:endParaRPr lang="en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Material: water, 75%Alcoho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l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Color: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transparent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Weight: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131g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958275" y="3470800"/>
            <a:ext cx="40011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100ml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per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bottle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,  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96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bottles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per Carton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Carton Dimension: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43.5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26.4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-US" altLang="zh-CN">
                <a:latin typeface="Lato"/>
                <a:ea typeface="Lato"/>
                <a:cs typeface="Lato"/>
                <a:sym typeface="Lato"/>
              </a:rPr>
              <a:t>30cm</a:t>
            </a:r>
            <a:endParaRPr lang="en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G. W.: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12.6KG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150" y="1734175"/>
            <a:ext cx="2292000" cy="15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828200" y="1401775"/>
            <a:ext cx="35535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100ml</a:t>
            </a:r>
            <a:r>
              <a:rPr lang="en" sz="2100" b="1" dirty="0">
                <a:latin typeface="Lato"/>
                <a:ea typeface="Lato"/>
                <a:cs typeface="Lato"/>
                <a:sym typeface="Lato"/>
              </a:rPr>
              <a:t> / </a:t>
            </a: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bottle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958275" y="1401775"/>
            <a:ext cx="40011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Lato"/>
                <a:ea typeface="Lato"/>
                <a:cs typeface="Lato"/>
                <a:sym typeface="Lato"/>
              </a:rPr>
              <a:t> Containers/ Carton     (P</a:t>
            </a:r>
            <a:r>
              <a:rPr lang="en" sz="2100" b="1" dirty="0">
                <a:latin typeface="Lato"/>
                <a:ea typeface="Lato"/>
                <a:cs typeface="Lato"/>
                <a:sym typeface="Lato"/>
              </a:rPr>
              <a:t>cs)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Picture 7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1238AF8D-9182-764D-A820-EC5454F4B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803" y="1749611"/>
            <a:ext cx="916890" cy="17366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161</Words>
  <Application>Microsoft Macintosh PowerPoint</Application>
  <PresentationFormat>On-screen Show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Lato</vt:lpstr>
      <vt:lpstr>Arial</vt:lpstr>
      <vt:lpstr>Raleway</vt:lpstr>
      <vt:lpstr>Times New Roman</vt:lpstr>
      <vt:lpstr>Streamline</vt:lpstr>
      <vt:lpstr>PowerPoint Presentation</vt:lpstr>
      <vt:lpstr>Product Display </vt:lpstr>
      <vt:lpstr>Business &amp; Medical Licenses</vt:lpstr>
      <vt:lpstr>Company Info</vt:lpstr>
      <vt:lpstr>Test Report</vt:lpstr>
      <vt:lpstr>FDA Registration</vt:lpstr>
      <vt:lpstr>Product Package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 Yangyang</cp:lastModifiedBy>
  <cp:revision>9</cp:revision>
  <dcterms:modified xsi:type="dcterms:W3CDTF">2020-08-30T21:54:17Z</dcterms:modified>
</cp:coreProperties>
</file>